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9"/>
  </p:notesMasterIdLst>
  <p:handoutMasterIdLst>
    <p:handoutMasterId r:id="rId20"/>
  </p:handoutMasterIdLst>
  <p:sldIdLst>
    <p:sldId id="360" r:id="rId2"/>
    <p:sldId id="291" r:id="rId3"/>
    <p:sldId id="263" r:id="rId4"/>
    <p:sldId id="390" r:id="rId5"/>
    <p:sldId id="298" r:id="rId6"/>
    <p:sldId id="415" r:id="rId7"/>
    <p:sldId id="772" r:id="rId8"/>
    <p:sldId id="773" r:id="rId9"/>
    <p:sldId id="778" r:id="rId10"/>
    <p:sldId id="775" r:id="rId11"/>
    <p:sldId id="779" r:id="rId12"/>
    <p:sldId id="780" r:id="rId13"/>
    <p:sldId id="766" r:id="rId14"/>
    <p:sldId id="781" r:id="rId15"/>
    <p:sldId id="782" r:id="rId16"/>
    <p:sldId id="783" r:id="rId17"/>
    <p:sldId id="784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Índice" id="{BF5B1EF1-3E13-494B-B07C-727316AFC2A3}">
          <p14:sldIdLst>
            <p14:sldId id="360"/>
            <p14:sldId id="291"/>
          </p14:sldIdLst>
        </p14:section>
        <p14:section name="1. Introdução" id="{738396C0-A681-4CDF-9171-AF50C721E21E}">
          <p14:sldIdLst>
            <p14:sldId id="263"/>
          </p14:sldIdLst>
        </p14:section>
        <p14:section name="2. Background" id="{9A16773A-56BD-4794-976C-4BDA0914496F}">
          <p14:sldIdLst>
            <p14:sldId id="390"/>
            <p14:sldId id="298"/>
          </p14:sldIdLst>
        </p14:section>
        <p14:section name="2.3 AIS" id="{7519DD7F-B5AD-458D-99DC-4A39108E7B9E}">
          <p14:sldIdLst/>
        </p14:section>
        <p14:section name="3. Metodologia" id="{7E83877F-0F7B-41B8-985A-639E789A6D8B}">
          <p14:sldIdLst>
            <p14:sldId id="415"/>
            <p14:sldId id="772"/>
          </p14:sldIdLst>
        </p14:section>
        <p14:section name="A. Innate Immunity Through Assurances" id="{DB1EA8C3-5E69-4C5A-9DB3-6D2845B33B8E}">
          <p14:sldIdLst>
            <p14:sldId id="773"/>
            <p14:sldId id="778"/>
            <p14:sldId id="775"/>
            <p14:sldId id="779"/>
          </p14:sldIdLst>
        </p14:section>
        <p14:section name="B. Adaptive Immunity Through Learning" id="{810B3D56-02B1-4A17-AC9E-D2542B78489C}">
          <p14:sldIdLst>
            <p14:sldId id="780"/>
          </p14:sldIdLst>
        </p14:section>
        <p14:section name="Data Processing" id="{65A0158C-337A-403F-B9F5-30BD2137A70B}">
          <p14:sldIdLst>
            <p14:sldId id="766"/>
            <p14:sldId id="781"/>
          </p14:sldIdLst>
        </p14:section>
        <p14:section name="Data Labeling" id="{665DBD99-6092-442E-AB3E-D60042D1D5F3}">
          <p14:sldIdLst>
            <p14:sldId id="782"/>
          </p14:sldIdLst>
        </p14:section>
        <p14:section name="Negative Selection" id="{114D4708-1882-4E2E-887B-9210A0DC2BBE}">
          <p14:sldIdLst>
            <p14:sldId id="783"/>
          </p14:sldIdLst>
        </p14:section>
        <p14:section name="Pattern Analysis" id="{6CB7B2F4-DD50-499F-8561-AC6CAD67C0C1}">
          <p14:sldIdLst>
            <p14:sldId id="7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E62618-A4EF-6DC4-19D7-C13FA09ECEE5}" name="João Paulo Araujo" initials="JPA" userId="S::joaopaulo.araujo@elogroup.com.br::7a9120ad-0268-46f5-9a10-90ba5d8fba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5F5F5"/>
    <a:srgbClr val="F0F0F0"/>
    <a:srgbClr val="FAFAFA"/>
    <a:srgbClr val="FEFEFE"/>
    <a:srgbClr val="1CADE4"/>
    <a:srgbClr val="117EA7"/>
    <a:srgbClr val="CFE0EA"/>
    <a:srgbClr val="B4C7E7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4660"/>
  </p:normalViewPr>
  <p:slideViewPr>
    <p:cSldViewPr snapToGrid="0">
      <p:cViewPr>
        <p:scale>
          <a:sx n="100" d="100"/>
          <a:sy n="100" d="100"/>
        </p:scale>
        <p:origin x="588" y="3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CB700D-7E1A-49E2-ABAD-092ACBACD4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E3353A-A592-44BD-B6AB-B98E47E0DF51}" type="datetime1">
              <a:rPr lang="pt-BR" smtClean="0"/>
              <a:t>09/11/2022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72D23-6933-4398-B088-86D87D4569A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CAC3A-C360-423D-8EE7-1FC8754818C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A3C67-7F45-4D7A-B048-0542E83837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66A0C-EEE8-4DE1-9ECF-51EC9C0B8BE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9B11C-AD18-4A04-821E-C5366FCA14C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586AC-0217-4567-B29B-23EE9A9222A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A9A4D-5B4A-4536-B4F3-3781F06B740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2EFA0-DD31-4334-BD97-CA68CA1EAF7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2C804-0B7D-49A4-9AA4-17093ACFAE26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C8F94-10C4-4E0E-B702-FA76FB22550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CCDFDDD-D174-442B-974C-2E7F8D4F71E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Relógio de rua&#10;&#10;Descrição gerada automaticamente com confiança baixa">
            <a:extLst>
              <a:ext uri="{FF2B5EF4-FFF2-40B4-BE49-F238E27FC236}">
                <a16:creationId xmlns:a16="http://schemas.microsoft.com/office/drawing/2014/main" id="{E28DD47A-640E-420E-8B66-86CD3E2C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9C06960C-2C34-4D92-B44F-6EA398B3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6866A0C-EEE8-4DE1-9ECF-51EC9C0B8BE2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EAECB-8EC1-4FBA-8EF0-622C0C9F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567">
            <a:off x="4719029" y="1925388"/>
            <a:ext cx="3152896" cy="24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C505EC-8B1E-42FF-825F-9A8DAE8F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4" y="3615656"/>
            <a:ext cx="3669707" cy="2317572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Enhancing Property Specification of Cyber-Physical Systems using Negative Selection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8F1458-7D0C-40A6-B6DA-C2008BA890A2}"/>
              </a:ext>
            </a:extLst>
          </p:cNvPr>
          <p:cNvSpPr txBox="1">
            <a:spLocks/>
          </p:cNvSpPr>
          <p:nvPr/>
        </p:nvSpPr>
        <p:spPr>
          <a:xfrm>
            <a:off x="398954" y="5915340"/>
            <a:ext cx="3749508" cy="790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João Paulo Araujo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20/0099663</a:t>
            </a:r>
          </a:p>
        </p:txBody>
      </p:sp>
    </p:spTree>
    <p:extLst>
      <p:ext uri="{BB962C8B-B14F-4D97-AF65-F5344CB8AC3E}">
        <p14:creationId xmlns:p14="http://schemas.microsoft.com/office/powerpoint/2010/main" val="39593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C4518881-DC43-93D7-B220-75740E7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41" y="4916167"/>
            <a:ext cx="2927429" cy="1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responding Modelica code. | Download Scientific Diagram">
            <a:extLst>
              <a:ext uri="{FF2B5EF4-FFF2-40B4-BE49-F238E27FC236}">
                <a16:creationId xmlns:a16="http://schemas.microsoft.com/office/drawing/2014/main" id="{CF4D321E-A90E-BC3A-31F6-2F696B1B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21" y="2285519"/>
            <a:ext cx="59817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2510DD6B-C54E-29DB-6EC3-AB83D72F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C4518881-DC43-93D7-B220-75740E7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79" y="4918708"/>
            <a:ext cx="2927429" cy="14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7F356B9-C86E-3660-9CC9-F9C18DB4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445289"/>
            <a:ext cx="6743532" cy="47105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278C8-5E92-03FB-2801-D239B42B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251" y="1501013"/>
            <a:ext cx="3206442" cy="2198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3C061-21B4-C7C4-4A35-391568AC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268" y="2552930"/>
            <a:ext cx="2529540" cy="1752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7BC428-3EB7-6564-A473-8598D2329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B. Adaptive Immunity Through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1335586"/>
            <a:ext cx="6011620" cy="25542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ve Esquerda 5">
            <a:extLst>
              <a:ext uri="{FF2B5EF4-FFF2-40B4-BE49-F238E27FC236}">
                <a16:creationId xmlns:a16="http://schemas.microsoft.com/office/drawing/2014/main" id="{A405DE53-8EB9-FC22-B6F6-73F9BE737445}"/>
              </a:ext>
            </a:extLst>
          </p:cNvPr>
          <p:cNvSpPr/>
          <p:nvPr/>
        </p:nvSpPr>
        <p:spPr>
          <a:xfrm>
            <a:off x="4321627" y="2036904"/>
            <a:ext cx="271041" cy="1482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1C7589F-BA03-89F2-F0E8-C433F1859112}"/>
              </a:ext>
            </a:extLst>
          </p:cNvPr>
          <p:cNvSpPr/>
          <p:nvPr/>
        </p:nvSpPr>
        <p:spPr>
          <a:xfrm>
            <a:off x="4321627" y="4317862"/>
            <a:ext cx="271041" cy="1435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13B7AC-9892-A1E7-8C78-E358D696A71E}"/>
              </a:ext>
            </a:extLst>
          </p:cNvPr>
          <p:cNvSpPr txBox="1"/>
          <p:nvPr/>
        </p:nvSpPr>
        <p:spPr>
          <a:xfrm rot="16200000">
            <a:off x="3511466" y="2633621"/>
            <a:ext cx="1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T= 2s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98DF22-49AB-ECED-3C2F-62230EFC674C}"/>
              </a:ext>
            </a:extLst>
          </p:cNvPr>
          <p:cNvSpPr txBox="1"/>
          <p:nvPr/>
        </p:nvSpPr>
        <p:spPr>
          <a:xfrm rot="16200000">
            <a:off x="3548979" y="4563460"/>
            <a:ext cx="88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400"/>
              <a:t>Next Segment</a:t>
            </a:r>
          </a:p>
        </p:txBody>
      </p:sp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4806"/>
              </p:ext>
            </p:extLst>
          </p:nvPr>
        </p:nvGraphicFramePr>
        <p:xfrm>
          <a:off x="4727574" y="1298246"/>
          <a:ext cx="5953254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sp>
        <p:nvSpPr>
          <p:cNvPr id="20" name="Retângulo 19">
            <a:extLst>
              <a:ext uri="{FF2B5EF4-FFF2-40B4-BE49-F238E27FC236}">
                <a16:creationId xmlns:a16="http://schemas.microsoft.com/office/drawing/2014/main" id="{98170DEE-8C68-AF7E-EEF7-BC48EB6B75EE}"/>
              </a:ext>
            </a:extLst>
          </p:cNvPr>
          <p:cNvSpPr/>
          <p:nvPr/>
        </p:nvSpPr>
        <p:spPr>
          <a:xfrm>
            <a:off x="6113121" y="2036904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9246E44-68C9-5EFC-584A-AD9E09E25AB7}"/>
              </a:ext>
            </a:extLst>
          </p:cNvPr>
          <p:cNvSpPr/>
          <p:nvPr/>
        </p:nvSpPr>
        <p:spPr>
          <a:xfrm>
            <a:off x="6113121" y="4196696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Esquerda 21">
            <a:extLst>
              <a:ext uri="{FF2B5EF4-FFF2-40B4-BE49-F238E27FC236}">
                <a16:creationId xmlns:a16="http://schemas.microsoft.com/office/drawing/2014/main" id="{BA6ABE02-7BDB-4679-BF46-1E31B8F66B54}"/>
              </a:ext>
            </a:extLst>
          </p:cNvPr>
          <p:cNvSpPr/>
          <p:nvPr/>
        </p:nvSpPr>
        <p:spPr>
          <a:xfrm>
            <a:off x="3633655" y="2017856"/>
            <a:ext cx="271041" cy="2180985"/>
          </a:xfrm>
          <a:prstGeom prst="leftBrac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C6AC85-E3A4-DE12-919C-8423C47C2924}"/>
              </a:ext>
            </a:extLst>
          </p:cNvPr>
          <p:cNvSpPr txBox="1"/>
          <p:nvPr/>
        </p:nvSpPr>
        <p:spPr>
          <a:xfrm rot="16200000">
            <a:off x="2321854" y="3000356"/>
            <a:ext cx="2168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/>
              <a:t>Attribute Based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AC6BAB-8B92-FE67-5AEC-9C7F9B5D6213}"/>
              </a:ext>
            </a:extLst>
          </p:cNvPr>
          <p:cNvSpPr txBox="1"/>
          <p:nvPr/>
        </p:nvSpPr>
        <p:spPr>
          <a:xfrm rot="16200000">
            <a:off x="3316642" y="2633619"/>
            <a:ext cx="14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Time restricted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9F72545-4DDF-04FF-6138-0F9954A464D2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592668" y="2036904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EE48DF7-3C3E-25FC-39F8-142D3A62122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92668" y="3519349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B8FFBFA-DA56-C474-C0FC-241A773D2A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04696" y="2017855"/>
            <a:ext cx="822878" cy="1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D19AF57-B5F3-5F0D-59F8-EA59199495E2}"/>
              </a:ext>
            </a:extLst>
          </p:cNvPr>
          <p:cNvCxnSpPr>
            <a:cxnSpLocks/>
          </p:cNvCxnSpPr>
          <p:nvPr/>
        </p:nvCxnSpPr>
        <p:spPr>
          <a:xfrm>
            <a:off x="3904696" y="4199313"/>
            <a:ext cx="822878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97626"/>
              </p:ext>
            </p:extLst>
          </p:nvPr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24641"/>
              </p:ext>
            </p:extLst>
          </p:nvPr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90D8FC3D-96A2-C3A7-2A0B-3FE6D871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labeling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73" name="Imagem 72">
            <a:extLst>
              <a:ext uri="{FF2B5EF4-FFF2-40B4-BE49-F238E27FC236}">
                <a16:creationId xmlns:a16="http://schemas.microsoft.com/office/drawing/2014/main" id="{35ADB776-0439-36D3-EAB0-A9DF7DD1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selection algorithm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0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/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selection algorithm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257801"/>
          <a:ext cx="71755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023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232155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604328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920633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Trace_no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collected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transfered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Ch_processed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5E483D2B-D71A-36CC-5EB7-3B65A7DE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AA1D6-A86E-4064-8710-0D1074C8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A0FB48-477F-4F9F-9486-27771B03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635000"/>
            <a:ext cx="6650991" cy="5821916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Cyber-Physical Systems</a:t>
            </a:r>
          </a:p>
          <a:p>
            <a:pPr lvl="1"/>
            <a:r>
              <a:rPr lang="en-US" dirty="0"/>
              <a:t>System Verification</a:t>
            </a:r>
          </a:p>
          <a:p>
            <a:pPr lvl="1"/>
            <a:r>
              <a:rPr lang="en-US" dirty="0"/>
              <a:t>Biological Immune System</a:t>
            </a:r>
          </a:p>
          <a:p>
            <a:pPr lvl="1"/>
            <a:r>
              <a:rPr lang="en-US" dirty="0"/>
              <a:t>Negative Selection Algorithm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Innate Immunity through Assurances</a:t>
            </a:r>
          </a:p>
          <a:p>
            <a:pPr lvl="1"/>
            <a:r>
              <a:rPr lang="en-US" dirty="0"/>
              <a:t>Adaptive Immunity through learning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Schedule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C47F2-007A-4524-A053-A58A1E79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741A30-4F46-4071-BA62-76DC3318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6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F91C-C7E1-4012-8A00-FAA1020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pt-BR" dirty="0"/>
              <a:t>1. Introdução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2179AF0-1AE2-4258-0459-218B7884A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0E3C2-77B5-4BFA-945F-4663A71B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9" name="Picture 2" descr="red apple fruit on four pyle books">
            <a:extLst>
              <a:ext uri="{FF2B5EF4-FFF2-40B4-BE49-F238E27FC236}">
                <a16:creationId xmlns:a16="http://schemas.microsoft.com/office/drawing/2014/main" id="{98EC3BFA-2BB1-49A2-BBA8-862F53BD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8192" r="24" b="5169"/>
          <a:stretch/>
        </p:blipFill>
        <p:spPr bwMode="auto">
          <a:xfrm>
            <a:off x="450570" y="642659"/>
            <a:ext cx="11290859" cy="36512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0421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089F0106-42D1-9273-9D37-95CA6DE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/>
          <a:lstStyle/>
          <a:p>
            <a:r>
              <a:rPr lang="en-US" dirty="0"/>
              <a:t>2. Background</a:t>
            </a:r>
          </a:p>
        </p:txBody>
      </p:sp>
      <p:pic>
        <p:nvPicPr>
          <p:cNvPr id="1026" name="Picture 2" descr="1500+ Wall Background Pictures | Download Free Images on Unsplash">
            <a:extLst>
              <a:ext uri="{FF2B5EF4-FFF2-40B4-BE49-F238E27FC236}">
                <a16:creationId xmlns:a16="http://schemas.microsoft.com/office/drawing/2014/main" id="{DD65251D-D743-4858-913C-0E0E86D4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4" r="-1" b="42847"/>
          <a:stretch/>
        </p:blipFill>
        <p:spPr bwMode="auto">
          <a:xfrm>
            <a:off x="447817" y="641350"/>
            <a:ext cx="11290859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D54FB481-444B-A7E9-BA82-3DFD8BDB7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694F7-BE52-4243-8DE7-D6A3536F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34586AC-0217-4567-B29B-23EE9A9222A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CAF0E-B53E-D17D-D71F-4AF75DCF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Distances</a:t>
            </a:r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EB86A33-E044-621D-FD23-7AD299E39F7A}"/>
              </a:ext>
            </a:extLst>
          </p:cNvPr>
          <p:cNvGrpSpPr/>
          <p:nvPr/>
        </p:nvGrpSpPr>
        <p:grpSpPr>
          <a:xfrm>
            <a:off x="2743200" y="2780301"/>
            <a:ext cx="3089628" cy="369332"/>
            <a:chOff x="1929468" y="3407328"/>
            <a:chExt cx="3089628" cy="369332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AAC38D2-8168-75C0-A9CB-DC2EF632C9FD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10314B2-4089-D572-74EE-092D3BED210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B8B7D9-D855-47E6-C2B7-57E7B85F0D13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5354C9-6FCB-6508-9343-E6F687A1D9EF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A26CA17-1A42-E59B-3CC1-6E672DFA6C0E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C9A6694-D58C-9E05-DC90-35CA9BD299F4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399999E-00F2-D9F5-5B53-80946BFF326B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8BD5330-F5BB-1820-69F8-0BCA8014CBF9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A32119-AE94-81A7-8188-47E07E4A97C1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6D547B2-FE4C-C4A2-462F-796BA33258F2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5314D26-5D8D-0FA0-46EB-891AD0060A8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BA9B09F-6C4E-9DF3-CCB3-95CB57747D8A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38093E0-BB93-F97A-991F-620D047F5CAD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2DE174A-6410-18CC-1A64-8BED95055F9A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2DCCC96-DB80-C80C-A494-0B2ED70FBE77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3B59F4-5E15-7B49-ED8F-F0B502456E79}"/>
              </a:ext>
            </a:extLst>
          </p:cNvPr>
          <p:cNvGrpSpPr/>
          <p:nvPr/>
        </p:nvGrpSpPr>
        <p:grpSpPr>
          <a:xfrm>
            <a:off x="2743200" y="3244334"/>
            <a:ext cx="3089628" cy="369332"/>
            <a:chOff x="1929468" y="3407328"/>
            <a:chExt cx="3089628" cy="36933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B507B94-6E8C-BBD3-5142-6C9BCC703B15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FEF2DE3-16D5-4DF6-F711-AB9D6E7C23F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31A2F2A-48B0-2D3F-9E61-3695CC42BB4C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3BF930A-3DB2-62DC-9780-9C34CFADCA69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869FAA0-F8B4-ABB5-FE4A-A408B980E6E8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5A7FEC4-5B53-2827-7263-541BD5ACF62D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F960AD3-7FAC-F651-A3C8-A822F19CBE51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64912CC-397D-7BCC-B32F-C9A52D90E14D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50B6FE5-CF6F-F82A-46A6-AEAC391AB363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7B35DDB-0A51-8E3B-FFB0-DDE90FCE3E8F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CAC8A5-7EEC-E57D-6DF8-54679E420497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1900AEE-5608-2CE9-D69B-66D295396E4F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AAA4B5A-3B5A-A68C-B20A-81FA666896E9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F771B5E-6677-9C36-E089-35FD31CF5873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39240AE-0C94-8EAE-C3B6-0EE6551AE406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AE13C6-79FE-3488-B5A2-0C5DA0D24837}"/>
              </a:ext>
            </a:extLst>
          </p:cNvPr>
          <p:cNvSpPr txBox="1"/>
          <p:nvPr/>
        </p:nvSpPr>
        <p:spPr>
          <a:xfrm>
            <a:off x="6252690" y="3244334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contiguous</a:t>
            </a:r>
            <a:r>
              <a:rPr lang="pt-BR" dirty="0"/>
              <a:t> bits</a:t>
            </a:r>
          </a:p>
        </p:txBody>
      </p: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393F289-2DB4-29EE-1475-DCC35F8C780A}"/>
              </a:ext>
            </a:extLst>
          </p:cNvPr>
          <p:cNvSpPr/>
          <p:nvPr/>
        </p:nvSpPr>
        <p:spPr>
          <a:xfrm rot="5400000">
            <a:off x="4208965" y="3137854"/>
            <a:ext cx="155448" cy="9516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5B2E2-B6D8-E279-7F70-5646DFD17DA4}"/>
              </a:ext>
            </a:extLst>
          </p:cNvPr>
          <p:cNvSpPr txBox="1"/>
          <p:nvPr/>
        </p:nvSpPr>
        <p:spPr>
          <a:xfrm>
            <a:off x="4010001" y="36258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3E2BF62-1780-0BDF-D497-9B9118364E32}"/>
              </a:ext>
            </a:extLst>
          </p:cNvPr>
          <p:cNvGrpSpPr/>
          <p:nvPr/>
        </p:nvGrpSpPr>
        <p:grpSpPr>
          <a:xfrm>
            <a:off x="2791498" y="4094676"/>
            <a:ext cx="3089628" cy="369332"/>
            <a:chOff x="1929468" y="3407328"/>
            <a:chExt cx="3089628" cy="369332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3278C5A-B955-97FD-297A-A63D870F19E9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A7666A7-C4EA-E2C1-D0C3-85AD15518782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CE6D832-E195-16EA-97B3-91A02B45E8E5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F5CD9D6-9CC9-33FC-5DF1-18DB3523CFDD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EC9116A-2962-8708-A341-37D44AC12F06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F1E73CB4-46D4-896B-F67B-472D17744C8E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045C4ED-398D-CABB-92B2-881EA789B178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B3492EC-3FDB-D15C-D510-2AC52B358045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16BA262-488E-AA42-FF6F-E49DF499CD77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EB569ED-0A7B-3269-B533-4D74D66374D6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9DB31EBF-5BFD-E299-9BFC-146CFC9254C4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C67B690-C840-CD61-D23F-FD7791C97C50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88981F5-D722-1723-2EA1-44B9DD9EC8A4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5030578-9CC6-171B-E60C-CF99CB67B7A4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6CD59C7-1757-CA02-F4EA-EBA55EC4874D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778EB72-4F6C-87FA-AA3E-24DC54715235}"/>
              </a:ext>
            </a:extLst>
          </p:cNvPr>
          <p:cNvSpPr txBox="1"/>
          <p:nvPr/>
        </p:nvSpPr>
        <p:spPr>
          <a:xfrm>
            <a:off x="6260088" y="40946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chunk</a:t>
            </a:r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FBB0466-6825-0BD4-7E16-968D6E223D4C}"/>
              </a:ext>
            </a:extLst>
          </p:cNvPr>
          <p:cNvSpPr txBox="1"/>
          <p:nvPr/>
        </p:nvSpPr>
        <p:spPr>
          <a:xfrm>
            <a:off x="4000296" y="438783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46A9849-E11E-78C5-1E44-613147C52AB0}"/>
              </a:ext>
            </a:extLst>
          </p:cNvPr>
          <p:cNvGrpSpPr/>
          <p:nvPr/>
        </p:nvGrpSpPr>
        <p:grpSpPr>
          <a:xfrm>
            <a:off x="2791498" y="5151979"/>
            <a:ext cx="3089628" cy="369332"/>
            <a:chOff x="1929468" y="3407328"/>
            <a:chExt cx="3089628" cy="369332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A97F8D8E-4552-4060-C968-D68432F48494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FA8D0DB-1210-89BF-DC5D-49349D68C6B0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0006719-98D4-1878-26DA-D871EB1FD4FA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680701EF-7AFE-C33D-7A36-64C2BC559CC2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F376E43-4B3F-A579-9898-B34212927FC5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0F8B1B3-1B60-5602-9143-ACAA4B988BD9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C4230623-EB3E-770B-F2DF-460DF4C33105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BB845F6-0DB8-D9FA-1C26-A943D76162C7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2DAC3F7-5021-D0EF-AF56-48D9B839AF5B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BB595E2-941D-59EB-C784-B9F30F0841C8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ABE364-4050-3E99-2A10-6092D6E2C8C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8CF2D022-D393-FF06-EA4B-3E29F82C4059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0EC4088-856F-081E-D8D5-CCDABAC95C43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2684F6D7-0109-3619-871F-C8D4269761D0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BC731BEB-165D-43C4-1972-217F089988C2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86931C-E265-C09B-40EE-D333721B5798}"/>
              </a:ext>
            </a:extLst>
          </p:cNvPr>
          <p:cNvSpPr txBox="1"/>
          <p:nvPr/>
        </p:nvSpPr>
        <p:spPr>
          <a:xfrm>
            <a:off x="6260088" y="5151979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Hamming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AED3E5D7-2051-FAD5-8BFB-C57ED8E4968C}"/>
              </a:ext>
            </a:extLst>
          </p:cNvPr>
          <p:cNvGrpSpPr/>
          <p:nvPr/>
        </p:nvGrpSpPr>
        <p:grpSpPr>
          <a:xfrm>
            <a:off x="2791498" y="5436148"/>
            <a:ext cx="3089628" cy="369332"/>
            <a:chOff x="1929468" y="3407328"/>
            <a:chExt cx="3089628" cy="369332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E311F951-5865-20EC-941A-D41785A77FBE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CFFEEDAA-0C98-A3EA-6E2B-4BD28DC4FC3B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C105BB8F-FF7B-85FE-020F-131F2561FC59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5554C439-D737-3485-2B78-DECE498454B6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6264A968-1A1C-689B-8D00-65EF84CFB852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42264150-B108-AB29-C985-6E8578D4591C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094C8F7A-0529-865B-ACE0-8FDD61B74D10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8107AF6B-E5E9-8913-5AC9-56ABFFECA11F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BA4952F-7FB5-789B-9CF5-8D418C725E54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3561EBE-F511-28AC-6EB6-340BD580257C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2E95066-3FCA-1D23-4666-A370FB802F9E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56276B73-80BF-C7FF-3A96-ED5C117E895B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785B6E93-5649-9B27-C0A1-29B171CC86DA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01238CDD-197D-2875-BC94-9A241180BDD2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33ECA3D1-E765-4F73-B5EF-14C0BB0FD7D9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D2B9EEDF-E840-1980-46AA-612B7E885A4B}"/>
              </a:ext>
            </a:extLst>
          </p:cNvPr>
          <p:cNvSpPr/>
          <p:nvPr/>
        </p:nvSpPr>
        <p:spPr>
          <a:xfrm>
            <a:off x="3062357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1FFE544C-3C83-91E8-6E4D-9933EF394D69}"/>
              </a:ext>
            </a:extLst>
          </p:cNvPr>
          <p:cNvSpPr/>
          <p:nvPr/>
        </p:nvSpPr>
        <p:spPr>
          <a:xfrm>
            <a:off x="3457638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7E134EBB-F896-BED7-8702-C8662EAAC50D}"/>
              </a:ext>
            </a:extLst>
          </p:cNvPr>
          <p:cNvSpPr/>
          <p:nvPr/>
        </p:nvSpPr>
        <p:spPr>
          <a:xfrm>
            <a:off x="4842404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3C6898F-5BCB-7992-5448-7A4AAB6A8D2C}"/>
              </a:ext>
            </a:extLst>
          </p:cNvPr>
          <p:cNvSpPr/>
          <p:nvPr/>
        </p:nvSpPr>
        <p:spPr>
          <a:xfrm>
            <a:off x="5041422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9A6B8BDE-DDB3-41E9-E144-AC495F057E72}"/>
              </a:ext>
            </a:extLst>
          </p:cNvPr>
          <p:cNvSpPr/>
          <p:nvPr/>
        </p:nvSpPr>
        <p:spPr>
          <a:xfrm>
            <a:off x="5449023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7628E8C-5877-BB1D-4E55-7953DE2E5441}"/>
              </a:ext>
            </a:extLst>
          </p:cNvPr>
          <p:cNvCxnSpPr>
            <a:cxnSpLocks/>
          </p:cNvCxnSpPr>
          <p:nvPr/>
        </p:nvCxnSpPr>
        <p:spPr>
          <a:xfrm>
            <a:off x="3810877" y="2870233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D0C226A-E1DB-EBD2-0E70-0FA464D5745C}"/>
              </a:ext>
            </a:extLst>
          </p:cNvPr>
          <p:cNvCxnSpPr>
            <a:cxnSpLocks/>
          </p:cNvCxnSpPr>
          <p:nvPr/>
        </p:nvCxnSpPr>
        <p:spPr>
          <a:xfrm>
            <a:off x="4761644" y="2872614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4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17BCD25-2055-4F3B-809F-2638D447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1213CE8-B297-4A43-A4F1-299EB1EC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0304" y="641350"/>
            <a:ext cx="4385884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D5E27EEA-A077-B2E4-4446-F251308A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15D32A62-1030-E0FD-BCD8-D3BD8F10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" name="Imagem 2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1905B710-6478-FC7C-3F26-6450CAAC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55009"/>
            <a:ext cx="11029617" cy="34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3D4FFB-A419-805E-D3BA-5184758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344"/>
          </a:xfrm>
        </p:spPr>
        <p:txBody>
          <a:bodyPr>
            <a:normAutofit fontScale="90000"/>
          </a:bodyPr>
          <a:lstStyle/>
          <a:p>
            <a:r>
              <a:rPr lang="pt-B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297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3894098"/>
            <a:ext cx="6011620" cy="273893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02096A-D5EC-4DD2-F985-BC992A60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" y="2722822"/>
            <a:ext cx="2184705" cy="1568507"/>
          </a:xfrm>
          <a:prstGeom prst="rect">
            <a:avLst/>
          </a:prstGeom>
        </p:spPr>
      </p:pic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8E08699-8578-BCA9-F3A8-5F12418D4E2A}"/>
              </a:ext>
            </a:extLst>
          </p:cNvPr>
          <p:cNvSpPr/>
          <p:nvPr/>
        </p:nvSpPr>
        <p:spPr>
          <a:xfrm rot="5400000">
            <a:off x="1951930" y="4924878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0B1185-F5C0-C7C4-61B1-0EC354708133}"/>
              </a:ext>
            </a:extLst>
          </p:cNvPr>
          <p:cNvSpPr/>
          <p:nvPr/>
        </p:nvSpPr>
        <p:spPr>
          <a:xfrm>
            <a:off x="581192" y="4601927"/>
            <a:ext cx="1907234" cy="38554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CGM</a:t>
            </a: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D0A89164-4B5A-BE75-B858-5B980F328477}"/>
              </a:ext>
            </a:extLst>
          </p:cNvPr>
          <p:cNvSpPr/>
          <p:nvPr/>
        </p:nvSpPr>
        <p:spPr>
          <a:xfrm rot="5400000">
            <a:off x="1951929" y="2690957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39ADC6B4-27CD-2711-C1D4-5E0D5410939E}"/>
              </a:ext>
            </a:extLst>
          </p:cNvPr>
          <p:cNvSpPr/>
          <p:nvPr/>
        </p:nvSpPr>
        <p:spPr>
          <a:xfrm>
            <a:off x="3335493" y="4077156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C71A7D40-EDA7-E0E2-8AF0-0269E1F25718}"/>
              </a:ext>
            </a:extLst>
          </p:cNvPr>
          <p:cNvSpPr/>
          <p:nvPr/>
        </p:nvSpPr>
        <p:spPr>
          <a:xfrm>
            <a:off x="3540938" y="5512618"/>
            <a:ext cx="1389502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PSP Catalog</a:t>
            </a:r>
          </a:p>
        </p:txBody>
      </p:sp>
      <p:grpSp>
        <p:nvGrpSpPr>
          <p:cNvPr id="277" name="Agrupar 276">
            <a:extLst>
              <a:ext uri="{FF2B5EF4-FFF2-40B4-BE49-F238E27FC236}">
                <a16:creationId xmlns:a16="http://schemas.microsoft.com/office/drawing/2014/main" id="{3F7392FF-8E23-5EA9-BDD1-7D018278426F}"/>
              </a:ext>
            </a:extLst>
          </p:cNvPr>
          <p:cNvGrpSpPr/>
          <p:nvPr/>
        </p:nvGrpSpPr>
        <p:grpSpPr>
          <a:xfrm>
            <a:off x="3935053" y="4284873"/>
            <a:ext cx="716136" cy="1052275"/>
            <a:chOff x="5112134" y="2035492"/>
            <a:chExt cx="965270" cy="1418348"/>
          </a:xfrm>
        </p:grpSpPr>
        <p:grpSp>
          <p:nvGrpSpPr>
            <p:cNvPr id="258" name="Gráfico 254">
              <a:extLst>
                <a:ext uri="{FF2B5EF4-FFF2-40B4-BE49-F238E27FC236}">
                  <a16:creationId xmlns:a16="http://schemas.microsoft.com/office/drawing/2014/main" id="{15C32C9C-CDA5-36B8-B165-23265291A0C8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259" name="Forma Livre: Forma 258">
                <a:extLst>
                  <a:ext uri="{FF2B5EF4-FFF2-40B4-BE49-F238E27FC236}">
                    <a16:creationId xmlns:a16="http://schemas.microsoft.com/office/drawing/2014/main" id="{CA0E8919-A789-A83B-B364-5E0E54C56BC6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orma Livre: Forma 259">
                <a:extLst>
                  <a:ext uri="{FF2B5EF4-FFF2-40B4-BE49-F238E27FC236}">
                    <a16:creationId xmlns:a16="http://schemas.microsoft.com/office/drawing/2014/main" id="{C0A3C5F2-B21B-5D43-C750-F051674A187A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orma Livre: Forma 260">
                <a:extLst>
                  <a:ext uri="{FF2B5EF4-FFF2-40B4-BE49-F238E27FC236}">
                    <a16:creationId xmlns:a16="http://schemas.microsoft.com/office/drawing/2014/main" id="{9F696895-B6BE-8249-31D6-8BA27849D8E5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orma Livre: Forma 261">
                <a:extLst>
                  <a:ext uri="{FF2B5EF4-FFF2-40B4-BE49-F238E27FC236}">
                    <a16:creationId xmlns:a16="http://schemas.microsoft.com/office/drawing/2014/main" id="{9DA81B44-CD62-9B3D-3625-14645D0A4B1D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orma Livre: Forma 262">
                <a:extLst>
                  <a:ext uri="{FF2B5EF4-FFF2-40B4-BE49-F238E27FC236}">
                    <a16:creationId xmlns:a16="http://schemas.microsoft.com/office/drawing/2014/main" id="{BD1D60A7-B122-A43F-5D2B-7BD3BAE6EE9A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4" name="Gráfico 256">
              <a:extLst>
                <a:ext uri="{FF2B5EF4-FFF2-40B4-BE49-F238E27FC236}">
                  <a16:creationId xmlns:a16="http://schemas.microsoft.com/office/drawing/2014/main" id="{6698C5FF-7E18-68AB-DCC8-9C2FF6CE194A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28575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7" name="Gráfico 265">
            <a:extLst>
              <a:ext uri="{FF2B5EF4-FFF2-40B4-BE49-F238E27FC236}">
                <a16:creationId xmlns:a16="http://schemas.microsoft.com/office/drawing/2014/main" id="{C2808070-CF45-52AA-1D80-CD3CA1E75D42}"/>
              </a:ext>
            </a:extLst>
          </p:cNvPr>
          <p:cNvGrpSpPr/>
          <p:nvPr/>
        </p:nvGrpSpPr>
        <p:grpSpPr>
          <a:xfrm>
            <a:off x="5968153" y="5392669"/>
            <a:ext cx="594017" cy="451997"/>
            <a:chOff x="7097875" y="1646471"/>
            <a:chExt cx="3450887" cy="2625834"/>
          </a:xfrm>
          <a:solidFill>
            <a:srgbClr val="1CADE4"/>
          </a:solidFill>
        </p:grpSpPr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253BBCA9-8683-C4AA-973D-1DE57A909DD4}"/>
                </a:ext>
              </a:extLst>
            </p:cNvPr>
            <p:cNvSpPr/>
            <p:nvPr/>
          </p:nvSpPr>
          <p:spPr>
            <a:xfrm flipV="1">
              <a:off x="7097875" y="1646471"/>
              <a:ext cx="610673" cy="738060"/>
            </a:xfrm>
            <a:custGeom>
              <a:avLst/>
              <a:gdLst>
                <a:gd name="connsiteX0" fmla="*/ 323590 w 610673"/>
                <a:gd name="connsiteY0" fmla="*/ 705901 h 738060"/>
                <a:gd name="connsiteX1" fmla="*/ 54559 w 610673"/>
                <a:gd name="connsiteY1" fmla="*/ 360265 h 738060"/>
                <a:gd name="connsiteX2" fmla="*/ 12609 w 610673"/>
                <a:gd name="connsiteY2" fmla="*/ 200671 h 738060"/>
                <a:gd name="connsiteX3" fmla="*/ -1983 w 610673"/>
                <a:gd name="connsiteY3" fmla="*/ 113122 h 738060"/>
                <a:gd name="connsiteX4" fmla="*/ 18993 w 610673"/>
                <a:gd name="connsiteY4" fmla="*/ 71171 h 738060"/>
                <a:gd name="connsiteX5" fmla="*/ 303527 w 610673"/>
                <a:gd name="connsiteY5" fmla="*/ -4522 h 738060"/>
                <a:gd name="connsiteX6" fmla="*/ 534255 w 610673"/>
                <a:gd name="connsiteY6" fmla="*/ 10069 h 738060"/>
                <a:gd name="connsiteX7" fmla="*/ 564350 w 610673"/>
                <a:gd name="connsiteY7" fmla="*/ 228942 h 738060"/>
                <a:gd name="connsiteX8" fmla="*/ 422995 w 610673"/>
                <a:gd name="connsiteY8" fmla="*/ 258125 h 738060"/>
                <a:gd name="connsiteX9" fmla="*/ 309911 w 610673"/>
                <a:gd name="connsiteY9" fmla="*/ 270892 h 738060"/>
                <a:gd name="connsiteX10" fmla="*/ 462209 w 610673"/>
                <a:gd name="connsiteY10" fmla="*/ 473349 h 738060"/>
                <a:gd name="connsiteX11" fmla="*/ 537903 w 610673"/>
                <a:gd name="connsiteY11" fmla="*/ 601025 h 738060"/>
                <a:gd name="connsiteX12" fmla="*/ 323590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3590" y="705901"/>
                  </a:moveTo>
                  <a:cubicBezTo>
                    <a:pt x="220538" y="640239"/>
                    <a:pt x="106542" y="493412"/>
                    <a:pt x="54559" y="360265"/>
                  </a:cubicBezTo>
                  <a:cubicBezTo>
                    <a:pt x="39968" y="320139"/>
                    <a:pt x="20817" y="248093"/>
                    <a:pt x="12609" y="200671"/>
                  </a:cubicBezTo>
                  <a:lnTo>
                    <a:pt x="-1983" y="113122"/>
                  </a:lnTo>
                  <a:lnTo>
                    <a:pt x="18993" y="71171"/>
                  </a:lnTo>
                  <a:cubicBezTo>
                    <a:pt x="56383" y="38"/>
                    <a:pt x="71887" y="-4522"/>
                    <a:pt x="303527" y="-4522"/>
                  </a:cubicBezTo>
                  <a:cubicBezTo>
                    <a:pt x="468593" y="-4522"/>
                    <a:pt x="508720" y="-1786"/>
                    <a:pt x="534255" y="10069"/>
                  </a:cubicBezTo>
                  <a:cubicBezTo>
                    <a:pt x="619068" y="50196"/>
                    <a:pt x="634571" y="161456"/>
                    <a:pt x="564350" y="228942"/>
                  </a:cubicBezTo>
                  <a:cubicBezTo>
                    <a:pt x="536991" y="254477"/>
                    <a:pt x="534255" y="255389"/>
                    <a:pt x="422995" y="258125"/>
                  </a:cubicBezTo>
                  <a:cubicBezTo>
                    <a:pt x="351861" y="259949"/>
                    <a:pt x="309911" y="265420"/>
                    <a:pt x="309911" y="270892"/>
                  </a:cubicBezTo>
                  <a:cubicBezTo>
                    <a:pt x="309911" y="300987"/>
                    <a:pt x="407491" y="430487"/>
                    <a:pt x="462209" y="473349"/>
                  </a:cubicBezTo>
                  <a:cubicBezTo>
                    <a:pt x="520575" y="518948"/>
                    <a:pt x="537903" y="547219"/>
                    <a:pt x="537903" y="601025"/>
                  </a:cubicBezTo>
                  <a:cubicBezTo>
                    <a:pt x="537903" y="715933"/>
                    <a:pt x="425731" y="770651"/>
                    <a:pt x="323590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2BF8425A-0A63-923E-64C6-E776BE455AE6}"/>
                </a:ext>
              </a:extLst>
            </p:cNvPr>
            <p:cNvSpPr/>
            <p:nvPr/>
          </p:nvSpPr>
          <p:spPr>
            <a:xfrm flipV="1">
              <a:off x="7772731" y="1646471"/>
              <a:ext cx="610673" cy="738060"/>
            </a:xfrm>
            <a:custGeom>
              <a:avLst/>
              <a:gdLst>
                <a:gd name="connsiteX0" fmla="*/ 322924 w 610673"/>
                <a:gd name="connsiteY0" fmla="*/ 705901 h 738060"/>
                <a:gd name="connsiteX1" fmla="*/ 53893 w 610673"/>
                <a:gd name="connsiteY1" fmla="*/ 360265 h 738060"/>
                <a:gd name="connsiteX2" fmla="*/ 11943 w 610673"/>
                <a:gd name="connsiteY2" fmla="*/ 200671 h 738060"/>
                <a:gd name="connsiteX3" fmla="*/ -2649 w 610673"/>
                <a:gd name="connsiteY3" fmla="*/ 113122 h 738060"/>
                <a:gd name="connsiteX4" fmla="*/ 18327 w 610673"/>
                <a:gd name="connsiteY4" fmla="*/ 71171 h 738060"/>
                <a:gd name="connsiteX5" fmla="*/ 302861 w 610673"/>
                <a:gd name="connsiteY5" fmla="*/ -4522 h 738060"/>
                <a:gd name="connsiteX6" fmla="*/ 533589 w 610673"/>
                <a:gd name="connsiteY6" fmla="*/ 10069 h 738060"/>
                <a:gd name="connsiteX7" fmla="*/ 563684 w 610673"/>
                <a:gd name="connsiteY7" fmla="*/ 228942 h 738060"/>
                <a:gd name="connsiteX8" fmla="*/ 422329 w 610673"/>
                <a:gd name="connsiteY8" fmla="*/ 258125 h 738060"/>
                <a:gd name="connsiteX9" fmla="*/ 309245 w 610673"/>
                <a:gd name="connsiteY9" fmla="*/ 270892 h 738060"/>
                <a:gd name="connsiteX10" fmla="*/ 461543 w 610673"/>
                <a:gd name="connsiteY10" fmla="*/ 473349 h 738060"/>
                <a:gd name="connsiteX11" fmla="*/ 537237 w 610673"/>
                <a:gd name="connsiteY11" fmla="*/ 601025 h 738060"/>
                <a:gd name="connsiteX12" fmla="*/ 322924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2924" y="705901"/>
                  </a:moveTo>
                  <a:cubicBezTo>
                    <a:pt x="219872" y="640239"/>
                    <a:pt x="105876" y="493412"/>
                    <a:pt x="53893" y="360265"/>
                  </a:cubicBezTo>
                  <a:cubicBezTo>
                    <a:pt x="39302" y="320139"/>
                    <a:pt x="20151" y="248093"/>
                    <a:pt x="11943" y="200671"/>
                  </a:cubicBezTo>
                  <a:lnTo>
                    <a:pt x="-2649" y="113122"/>
                  </a:lnTo>
                  <a:lnTo>
                    <a:pt x="18327" y="71171"/>
                  </a:lnTo>
                  <a:cubicBezTo>
                    <a:pt x="55717" y="38"/>
                    <a:pt x="71221" y="-4522"/>
                    <a:pt x="302861" y="-4522"/>
                  </a:cubicBezTo>
                  <a:cubicBezTo>
                    <a:pt x="467927" y="-4522"/>
                    <a:pt x="508054" y="-1786"/>
                    <a:pt x="533589" y="10069"/>
                  </a:cubicBezTo>
                  <a:cubicBezTo>
                    <a:pt x="618402" y="50196"/>
                    <a:pt x="633905" y="161456"/>
                    <a:pt x="563684" y="228942"/>
                  </a:cubicBezTo>
                  <a:cubicBezTo>
                    <a:pt x="536325" y="254477"/>
                    <a:pt x="533589" y="255389"/>
                    <a:pt x="422329" y="258125"/>
                  </a:cubicBezTo>
                  <a:cubicBezTo>
                    <a:pt x="351195" y="259949"/>
                    <a:pt x="309245" y="265420"/>
                    <a:pt x="309245" y="270892"/>
                  </a:cubicBezTo>
                  <a:cubicBezTo>
                    <a:pt x="309245" y="300987"/>
                    <a:pt x="406825" y="430487"/>
                    <a:pt x="461543" y="473349"/>
                  </a:cubicBezTo>
                  <a:cubicBezTo>
                    <a:pt x="519909" y="518948"/>
                    <a:pt x="537237" y="547219"/>
                    <a:pt x="537237" y="601025"/>
                  </a:cubicBezTo>
                  <a:cubicBezTo>
                    <a:pt x="537237" y="715933"/>
                    <a:pt x="425065" y="770651"/>
                    <a:pt x="322924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652D9D1D-95CB-1B55-05D3-87FA1A379E5B}"/>
                </a:ext>
              </a:extLst>
            </p:cNvPr>
            <p:cNvSpPr/>
            <p:nvPr/>
          </p:nvSpPr>
          <p:spPr>
            <a:xfrm flipV="1">
              <a:off x="8587578" y="2120670"/>
              <a:ext cx="1957010" cy="263861"/>
            </a:xfrm>
            <a:custGeom>
              <a:avLst/>
              <a:gdLst>
                <a:gd name="connsiteX0" fmla="*/ 71117 w 1957010"/>
                <a:gd name="connsiteY0" fmla="*/ 251115 h 263861"/>
                <a:gd name="connsiteX1" fmla="*/ -1840 w 1957010"/>
                <a:gd name="connsiteY1" fmla="*/ 155358 h 263861"/>
                <a:gd name="connsiteX2" fmla="*/ 71117 w 1957010"/>
                <a:gd name="connsiteY2" fmla="*/ 10355 h 263861"/>
                <a:gd name="connsiteX3" fmla="*/ 974878 w 1957010"/>
                <a:gd name="connsiteY3" fmla="*/ -4236 h 263861"/>
                <a:gd name="connsiteX4" fmla="*/ 1878638 w 1957010"/>
                <a:gd name="connsiteY4" fmla="*/ 10355 h 263861"/>
                <a:gd name="connsiteX5" fmla="*/ 1951596 w 1957010"/>
                <a:gd name="connsiteY5" fmla="*/ 111584 h 263861"/>
                <a:gd name="connsiteX6" fmla="*/ 1889582 w 1957010"/>
                <a:gd name="connsiteY6" fmla="*/ 241995 h 263861"/>
                <a:gd name="connsiteX7" fmla="*/ 974878 w 1957010"/>
                <a:gd name="connsiteY7" fmla="*/ 259323 h 263861"/>
                <a:gd name="connsiteX8" fmla="*/ 71117 w 1957010"/>
                <a:gd name="connsiteY8" fmla="*/ 251115 h 26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7010" h="263861">
                  <a:moveTo>
                    <a:pt x="71117" y="251115"/>
                  </a:moveTo>
                  <a:cubicBezTo>
                    <a:pt x="41934" y="239259"/>
                    <a:pt x="5456" y="190013"/>
                    <a:pt x="-1840" y="155358"/>
                  </a:cubicBezTo>
                  <a:cubicBezTo>
                    <a:pt x="-12784" y="95168"/>
                    <a:pt x="16399" y="36802"/>
                    <a:pt x="71117" y="10355"/>
                  </a:cubicBezTo>
                  <a:cubicBezTo>
                    <a:pt x="99388" y="-2412"/>
                    <a:pt x="188761" y="-4236"/>
                    <a:pt x="974878" y="-4236"/>
                  </a:cubicBezTo>
                  <a:cubicBezTo>
                    <a:pt x="1757346" y="-4236"/>
                    <a:pt x="1850367" y="-2412"/>
                    <a:pt x="1878638" y="10355"/>
                  </a:cubicBezTo>
                  <a:cubicBezTo>
                    <a:pt x="1912381" y="26771"/>
                    <a:pt x="1943388" y="68721"/>
                    <a:pt x="1951596" y="111584"/>
                  </a:cubicBezTo>
                  <a:cubicBezTo>
                    <a:pt x="1959803" y="151710"/>
                    <a:pt x="1927884" y="218284"/>
                    <a:pt x="1889582" y="241995"/>
                  </a:cubicBezTo>
                  <a:cubicBezTo>
                    <a:pt x="1859487" y="260235"/>
                    <a:pt x="1847631" y="260235"/>
                    <a:pt x="974878" y="259323"/>
                  </a:cubicBezTo>
                  <a:cubicBezTo>
                    <a:pt x="488799" y="259323"/>
                    <a:pt x="82061" y="255675"/>
                    <a:pt x="71117" y="25111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5D8D940-0457-0655-779B-2023A0D57620}"/>
                </a:ext>
              </a:extLst>
            </p:cNvPr>
            <p:cNvSpPr/>
            <p:nvPr/>
          </p:nvSpPr>
          <p:spPr>
            <a:xfrm flipV="1">
              <a:off x="7104409" y="2587726"/>
              <a:ext cx="3437057" cy="269547"/>
            </a:xfrm>
            <a:custGeom>
              <a:avLst/>
              <a:gdLst>
                <a:gd name="connsiteX0" fmla="*/ 88574 w 3437057"/>
                <a:gd name="connsiteY0" fmla="*/ 259319 h 269547"/>
                <a:gd name="connsiteX1" fmla="*/ 1026 w 3437057"/>
                <a:gd name="connsiteY1" fmla="*/ 96077 h 269547"/>
                <a:gd name="connsiteX2" fmla="*/ 103166 w 3437057"/>
                <a:gd name="connsiteY2" fmla="*/ -591 h 269547"/>
                <a:gd name="connsiteX3" fmla="*/ 1740149 w 3437057"/>
                <a:gd name="connsiteY3" fmla="*/ -3327 h 269547"/>
                <a:gd name="connsiteX4" fmla="*/ 3371660 w 3437057"/>
                <a:gd name="connsiteY4" fmla="*/ 18560 h 269547"/>
                <a:gd name="connsiteX5" fmla="*/ 3433674 w 3437057"/>
                <a:gd name="connsiteY5" fmla="*/ 131644 h 269547"/>
                <a:gd name="connsiteX6" fmla="*/ 3371660 w 3437057"/>
                <a:gd name="connsiteY6" fmla="*/ 244728 h 269547"/>
                <a:gd name="connsiteX7" fmla="*/ 3347037 w 3437057"/>
                <a:gd name="connsiteY7" fmla="*/ 263879 h 269547"/>
                <a:gd name="connsiteX8" fmla="*/ 1731029 w 3437057"/>
                <a:gd name="connsiteY8" fmla="*/ 265703 h 269547"/>
                <a:gd name="connsiteX9" fmla="*/ 88574 w 3437057"/>
                <a:gd name="connsiteY9" fmla="*/ 259319 h 2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7057" h="269547">
                  <a:moveTo>
                    <a:pt x="88574" y="259319"/>
                  </a:moveTo>
                  <a:cubicBezTo>
                    <a:pt x="22913" y="239256"/>
                    <a:pt x="-17214" y="163563"/>
                    <a:pt x="1026" y="96077"/>
                  </a:cubicBezTo>
                  <a:cubicBezTo>
                    <a:pt x="11969" y="53215"/>
                    <a:pt x="61215" y="6704"/>
                    <a:pt x="103166" y="-591"/>
                  </a:cubicBezTo>
                  <a:cubicBezTo>
                    <a:pt x="119581" y="-3327"/>
                    <a:pt x="856452" y="-4239"/>
                    <a:pt x="1740149" y="-3327"/>
                  </a:cubicBezTo>
                  <a:cubicBezTo>
                    <a:pt x="3346125" y="-591"/>
                    <a:pt x="3347037" y="-591"/>
                    <a:pt x="3371660" y="18560"/>
                  </a:cubicBezTo>
                  <a:cubicBezTo>
                    <a:pt x="3417258" y="52303"/>
                    <a:pt x="3433674" y="82398"/>
                    <a:pt x="3433674" y="131644"/>
                  </a:cubicBezTo>
                  <a:cubicBezTo>
                    <a:pt x="3433674" y="180890"/>
                    <a:pt x="3417258" y="210985"/>
                    <a:pt x="3371660" y="244728"/>
                  </a:cubicBezTo>
                  <a:lnTo>
                    <a:pt x="3347037" y="263879"/>
                  </a:lnTo>
                  <a:lnTo>
                    <a:pt x="1731029" y="265703"/>
                  </a:lnTo>
                  <a:cubicBezTo>
                    <a:pt x="832740" y="266615"/>
                    <a:pt x="103166" y="263879"/>
                    <a:pt x="88574" y="2593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3D9F481-E422-2EB2-85F7-85A9AD1B86E8}"/>
                </a:ext>
              </a:extLst>
            </p:cNvPr>
            <p:cNvSpPr/>
            <p:nvPr/>
          </p:nvSpPr>
          <p:spPr>
            <a:xfrm flipV="1">
              <a:off x="7101685" y="3061498"/>
              <a:ext cx="3439781" cy="270390"/>
            </a:xfrm>
            <a:custGeom>
              <a:avLst/>
              <a:gdLst>
                <a:gd name="connsiteX0" fmla="*/ 81268 w 3439781"/>
                <a:gd name="connsiteY0" fmla="*/ 256636 h 270390"/>
                <a:gd name="connsiteX1" fmla="*/ -809 w 3439781"/>
                <a:gd name="connsiteY1" fmla="*/ 160879 h 270390"/>
                <a:gd name="connsiteX2" fmla="*/ 115011 w 3439781"/>
                <a:gd name="connsiteY2" fmla="*/ 373 h 270390"/>
                <a:gd name="connsiteX3" fmla="*/ 1751994 w 3439781"/>
                <a:gd name="connsiteY3" fmla="*/ -2363 h 270390"/>
                <a:gd name="connsiteX4" fmla="*/ 3374385 w 3439781"/>
                <a:gd name="connsiteY4" fmla="*/ 19524 h 270390"/>
                <a:gd name="connsiteX5" fmla="*/ 3436399 w 3439781"/>
                <a:gd name="connsiteY5" fmla="*/ 132608 h 270390"/>
                <a:gd name="connsiteX6" fmla="*/ 3374385 w 3439781"/>
                <a:gd name="connsiteY6" fmla="*/ 245692 h 270390"/>
                <a:gd name="connsiteX7" fmla="*/ 3349762 w 3439781"/>
                <a:gd name="connsiteY7" fmla="*/ 264843 h 270390"/>
                <a:gd name="connsiteX8" fmla="*/ 1729195 w 3439781"/>
                <a:gd name="connsiteY8" fmla="*/ 266667 h 270390"/>
                <a:gd name="connsiteX9" fmla="*/ 81268 w 3439781"/>
                <a:gd name="connsiteY9" fmla="*/ 256636 h 27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781" h="270390">
                  <a:moveTo>
                    <a:pt x="81268" y="256636"/>
                  </a:moveTo>
                  <a:cubicBezTo>
                    <a:pt x="45702" y="241132"/>
                    <a:pt x="7399" y="195534"/>
                    <a:pt x="-809" y="160879"/>
                  </a:cubicBezTo>
                  <a:cubicBezTo>
                    <a:pt x="-16312" y="89746"/>
                    <a:pt x="40230" y="11316"/>
                    <a:pt x="115011" y="373"/>
                  </a:cubicBezTo>
                  <a:cubicBezTo>
                    <a:pt x="136898" y="-2363"/>
                    <a:pt x="872857" y="-4187"/>
                    <a:pt x="1751994" y="-2363"/>
                  </a:cubicBezTo>
                  <a:cubicBezTo>
                    <a:pt x="3348850" y="373"/>
                    <a:pt x="3349762" y="373"/>
                    <a:pt x="3374385" y="19524"/>
                  </a:cubicBezTo>
                  <a:cubicBezTo>
                    <a:pt x="3419984" y="53267"/>
                    <a:pt x="3436399" y="83362"/>
                    <a:pt x="3436399" y="132608"/>
                  </a:cubicBezTo>
                  <a:cubicBezTo>
                    <a:pt x="3436399" y="181854"/>
                    <a:pt x="3419984" y="211949"/>
                    <a:pt x="3374385" y="245692"/>
                  </a:cubicBezTo>
                  <a:lnTo>
                    <a:pt x="3349762" y="264843"/>
                  </a:lnTo>
                  <a:lnTo>
                    <a:pt x="1729195" y="266667"/>
                  </a:lnTo>
                  <a:cubicBezTo>
                    <a:pt x="395897" y="268491"/>
                    <a:pt x="104068" y="266667"/>
                    <a:pt x="81268" y="2566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CFAEC2AF-6173-FA09-BCE3-7C93C516D5B1}"/>
                </a:ext>
              </a:extLst>
            </p:cNvPr>
            <p:cNvSpPr/>
            <p:nvPr/>
          </p:nvSpPr>
          <p:spPr>
            <a:xfrm flipV="1">
              <a:off x="7103217" y="3533611"/>
              <a:ext cx="1954727" cy="264492"/>
            </a:xfrm>
            <a:custGeom>
              <a:avLst/>
              <a:gdLst>
                <a:gd name="connsiteX0" fmla="*/ 66788 w 1954727"/>
                <a:gd name="connsiteY0" fmla="*/ 244634 h 264492"/>
                <a:gd name="connsiteX1" fmla="*/ -1610 w 1954727"/>
                <a:gd name="connsiteY1" fmla="*/ 112398 h 264492"/>
                <a:gd name="connsiteX2" fmla="*/ 22101 w 1954727"/>
                <a:gd name="connsiteY2" fmla="*/ 50385 h 264492"/>
                <a:gd name="connsiteX3" fmla="*/ 976932 w 1954727"/>
                <a:gd name="connsiteY3" fmla="*/ -2510 h 264492"/>
                <a:gd name="connsiteX4" fmla="*/ 1860629 w 1954727"/>
                <a:gd name="connsiteY4" fmla="*/ -2510 h 264492"/>
                <a:gd name="connsiteX5" fmla="*/ 1891636 w 1954727"/>
                <a:gd name="connsiteY5" fmla="*/ 18466 h 264492"/>
                <a:gd name="connsiteX6" fmla="*/ 1877956 w 1954727"/>
                <a:gd name="connsiteY6" fmla="*/ 247370 h 264492"/>
                <a:gd name="connsiteX7" fmla="*/ 972372 w 1954727"/>
                <a:gd name="connsiteY7" fmla="*/ 261961 h 264492"/>
                <a:gd name="connsiteX8" fmla="*/ 66788 w 1954727"/>
                <a:gd name="connsiteY8" fmla="*/ 244634 h 2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727" h="264492">
                  <a:moveTo>
                    <a:pt x="66788" y="244634"/>
                  </a:moveTo>
                  <a:cubicBezTo>
                    <a:pt x="23013" y="221835"/>
                    <a:pt x="-8906" y="159821"/>
                    <a:pt x="-1610" y="112398"/>
                  </a:cubicBezTo>
                  <a:cubicBezTo>
                    <a:pt x="1126" y="93247"/>
                    <a:pt x="12070" y="64976"/>
                    <a:pt x="22101" y="50385"/>
                  </a:cubicBezTo>
                  <a:cubicBezTo>
                    <a:pt x="62228" y="-5245"/>
                    <a:pt x="10246" y="-2510"/>
                    <a:pt x="976932" y="-2510"/>
                  </a:cubicBezTo>
                  <a:lnTo>
                    <a:pt x="1860629" y="-2510"/>
                  </a:lnTo>
                  <a:lnTo>
                    <a:pt x="1891636" y="18466"/>
                  </a:lnTo>
                  <a:cubicBezTo>
                    <a:pt x="1978273" y="75920"/>
                    <a:pt x="1970065" y="203595"/>
                    <a:pt x="1877956" y="247370"/>
                  </a:cubicBezTo>
                  <a:cubicBezTo>
                    <a:pt x="1849685" y="260137"/>
                    <a:pt x="1760313" y="261961"/>
                    <a:pt x="972372" y="261961"/>
                  </a:cubicBezTo>
                  <a:cubicBezTo>
                    <a:pt x="138833" y="261961"/>
                    <a:pt x="96883" y="261049"/>
                    <a:pt x="66788" y="244634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3A60C023-6AD8-CB6B-5E5A-5F4EDEEEB341}"/>
                </a:ext>
              </a:extLst>
            </p:cNvPr>
            <p:cNvSpPr/>
            <p:nvPr/>
          </p:nvSpPr>
          <p:spPr>
            <a:xfrm flipV="1">
              <a:off x="9263471" y="3533611"/>
              <a:ext cx="610434" cy="738694"/>
            </a:xfrm>
            <a:custGeom>
              <a:avLst/>
              <a:gdLst>
                <a:gd name="connsiteX0" fmla="*/ 68253 w 610434"/>
                <a:gd name="connsiteY0" fmla="*/ 720945 h 738694"/>
                <a:gd name="connsiteX1" fmla="*/ 39982 w 610434"/>
                <a:gd name="connsiteY1" fmla="*/ 502985 h 738694"/>
                <a:gd name="connsiteX2" fmla="*/ 181338 w 610434"/>
                <a:gd name="connsiteY2" fmla="*/ 473802 h 738694"/>
                <a:gd name="connsiteX3" fmla="*/ 288950 w 610434"/>
                <a:gd name="connsiteY3" fmla="*/ 451003 h 738694"/>
                <a:gd name="connsiteX4" fmla="*/ 137563 w 610434"/>
                <a:gd name="connsiteY4" fmla="*/ 254930 h 738694"/>
                <a:gd name="connsiteX5" fmla="*/ 64606 w 610434"/>
                <a:gd name="connsiteY5" fmla="*/ 129990 h 738694"/>
                <a:gd name="connsiteX6" fmla="*/ 200489 w 610434"/>
                <a:gd name="connsiteY6" fmla="*/ -2246 h 738694"/>
                <a:gd name="connsiteX7" fmla="*/ 376499 w 610434"/>
                <a:gd name="connsiteY7" fmla="*/ 107191 h 738694"/>
                <a:gd name="connsiteX8" fmla="*/ 591723 w 610434"/>
                <a:gd name="connsiteY8" fmla="*/ 531256 h 738694"/>
                <a:gd name="connsiteX9" fmla="*/ 606315 w 610434"/>
                <a:gd name="connsiteY9" fmla="*/ 618805 h 738694"/>
                <a:gd name="connsiteX10" fmla="*/ 585339 w 610434"/>
                <a:gd name="connsiteY10" fmla="*/ 660755 h 738694"/>
                <a:gd name="connsiteX11" fmla="*/ 298981 w 610434"/>
                <a:gd name="connsiteY11" fmla="*/ 736449 h 738694"/>
                <a:gd name="connsiteX12" fmla="*/ 68253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8253" y="720945"/>
                  </a:moveTo>
                  <a:cubicBezTo>
                    <a:pt x="-14736" y="679907"/>
                    <a:pt x="-29327" y="569559"/>
                    <a:pt x="39982" y="502985"/>
                  </a:cubicBezTo>
                  <a:cubicBezTo>
                    <a:pt x="67342" y="477450"/>
                    <a:pt x="70077" y="476538"/>
                    <a:pt x="181338" y="473802"/>
                  </a:cubicBezTo>
                  <a:cubicBezTo>
                    <a:pt x="293510" y="470154"/>
                    <a:pt x="295334" y="470154"/>
                    <a:pt x="288950" y="451003"/>
                  </a:cubicBezTo>
                  <a:cubicBezTo>
                    <a:pt x="271622" y="397197"/>
                    <a:pt x="195017" y="298704"/>
                    <a:pt x="137563" y="254930"/>
                  </a:cubicBezTo>
                  <a:cubicBezTo>
                    <a:pt x="85581" y="216627"/>
                    <a:pt x="64606" y="180148"/>
                    <a:pt x="64606" y="129990"/>
                  </a:cubicBezTo>
                  <a:cubicBezTo>
                    <a:pt x="64606" y="53385"/>
                    <a:pt x="122060" y="-2246"/>
                    <a:pt x="200489" y="-2246"/>
                  </a:cubicBezTo>
                  <a:cubicBezTo>
                    <a:pt x="246087" y="-2246"/>
                    <a:pt x="301717" y="32409"/>
                    <a:pt x="376499" y="107191"/>
                  </a:cubicBezTo>
                  <a:cubicBezTo>
                    <a:pt x="489583" y="220275"/>
                    <a:pt x="564364" y="367102"/>
                    <a:pt x="591723" y="531256"/>
                  </a:cubicBezTo>
                  <a:lnTo>
                    <a:pt x="606315" y="618805"/>
                  </a:lnTo>
                  <a:lnTo>
                    <a:pt x="585339" y="660755"/>
                  </a:lnTo>
                  <a:cubicBezTo>
                    <a:pt x="547949" y="732801"/>
                    <a:pt x="532445" y="736449"/>
                    <a:pt x="298981" y="736449"/>
                  </a:cubicBezTo>
                  <a:cubicBezTo>
                    <a:pt x="133003" y="736449"/>
                    <a:pt x="92877" y="733713"/>
                    <a:pt x="68253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76AE45AC-C631-E5C8-051B-299C3FED960B}"/>
                </a:ext>
              </a:extLst>
            </p:cNvPr>
            <p:cNvSpPr/>
            <p:nvPr/>
          </p:nvSpPr>
          <p:spPr>
            <a:xfrm flipV="1">
              <a:off x="9938328" y="3533611"/>
              <a:ext cx="610434" cy="738694"/>
            </a:xfrm>
            <a:custGeom>
              <a:avLst/>
              <a:gdLst>
                <a:gd name="connsiteX0" fmla="*/ 67587 w 610434"/>
                <a:gd name="connsiteY0" fmla="*/ 720945 h 738694"/>
                <a:gd name="connsiteX1" fmla="*/ 39316 w 610434"/>
                <a:gd name="connsiteY1" fmla="*/ 502985 h 738694"/>
                <a:gd name="connsiteX2" fmla="*/ 180672 w 610434"/>
                <a:gd name="connsiteY2" fmla="*/ 473802 h 738694"/>
                <a:gd name="connsiteX3" fmla="*/ 288284 w 610434"/>
                <a:gd name="connsiteY3" fmla="*/ 451003 h 738694"/>
                <a:gd name="connsiteX4" fmla="*/ 136897 w 610434"/>
                <a:gd name="connsiteY4" fmla="*/ 254930 h 738694"/>
                <a:gd name="connsiteX5" fmla="*/ 63940 w 610434"/>
                <a:gd name="connsiteY5" fmla="*/ 129990 h 738694"/>
                <a:gd name="connsiteX6" fmla="*/ 199823 w 610434"/>
                <a:gd name="connsiteY6" fmla="*/ -2246 h 738694"/>
                <a:gd name="connsiteX7" fmla="*/ 375833 w 610434"/>
                <a:gd name="connsiteY7" fmla="*/ 107191 h 738694"/>
                <a:gd name="connsiteX8" fmla="*/ 591057 w 610434"/>
                <a:gd name="connsiteY8" fmla="*/ 531256 h 738694"/>
                <a:gd name="connsiteX9" fmla="*/ 605649 w 610434"/>
                <a:gd name="connsiteY9" fmla="*/ 618805 h 738694"/>
                <a:gd name="connsiteX10" fmla="*/ 584673 w 610434"/>
                <a:gd name="connsiteY10" fmla="*/ 660755 h 738694"/>
                <a:gd name="connsiteX11" fmla="*/ 298315 w 610434"/>
                <a:gd name="connsiteY11" fmla="*/ 736449 h 738694"/>
                <a:gd name="connsiteX12" fmla="*/ 67587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7587" y="720945"/>
                  </a:moveTo>
                  <a:cubicBezTo>
                    <a:pt x="-15402" y="679907"/>
                    <a:pt x="-29993" y="569559"/>
                    <a:pt x="39316" y="502985"/>
                  </a:cubicBezTo>
                  <a:cubicBezTo>
                    <a:pt x="66676" y="477450"/>
                    <a:pt x="69411" y="476538"/>
                    <a:pt x="180672" y="473802"/>
                  </a:cubicBezTo>
                  <a:cubicBezTo>
                    <a:pt x="292844" y="470154"/>
                    <a:pt x="294668" y="470154"/>
                    <a:pt x="288284" y="451003"/>
                  </a:cubicBezTo>
                  <a:cubicBezTo>
                    <a:pt x="270956" y="397197"/>
                    <a:pt x="194351" y="298704"/>
                    <a:pt x="136897" y="254930"/>
                  </a:cubicBezTo>
                  <a:cubicBezTo>
                    <a:pt x="84915" y="216627"/>
                    <a:pt x="63940" y="180148"/>
                    <a:pt x="63940" y="129990"/>
                  </a:cubicBezTo>
                  <a:cubicBezTo>
                    <a:pt x="63940" y="53385"/>
                    <a:pt x="121394" y="-2246"/>
                    <a:pt x="199823" y="-2246"/>
                  </a:cubicBezTo>
                  <a:cubicBezTo>
                    <a:pt x="245421" y="-2246"/>
                    <a:pt x="301051" y="32409"/>
                    <a:pt x="375833" y="107191"/>
                  </a:cubicBezTo>
                  <a:cubicBezTo>
                    <a:pt x="488917" y="220275"/>
                    <a:pt x="563698" y="367102"/>
                    <a:pt x="591057" y="531256"/>
                  </a:cubicBezTo>
                  <a:lnTo>
                    <a:pt x="605649" y="618805"/>
                  </a:lnTo>
                  <a:lnTo>
                    <a:pt x="584673" y="660755"/>
                  </a:lnTo>
                  <a:cubicBezTo>
                    <a:pt x="547283" y="732801"/>
                    <a:pt x="531779" y="736449"/>
                    <a:pt x="298315" y="736449"/>
                  </a:cubicBezTo>
                  <a:cubicBezTo>
                    <a:pt x="132337" y="736449"/>
                    <a:pt x="92211" y="733713"/>
                    <a:pt x="67587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riângulo isósceles 275">
            <a:extLst>
              <a:ext uri="{FF2B5EF4-FFF2-40B4-BE49-F238E27FC236}">
                <a16:creationId xmlns:a16="http://schemas.microsoft.com/office/drawing/2014/main" id="{4EA37269-7B83-1154-0F0B-25D8C5D476E1}"/>
              </a:ext>
            </a:extLst>
          </p:cNvPr>
          <p:cNvSpPr/>
          <p:nvPr/>
        </p:nvSpPr>
        <p:spPr>
          <a:xfrm rot="5400000">
            <a:off x="5000845" y="5500927"/>
            <a:ext cx="612712" cy="747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riângulo isósceles 278">
            <a:extLst>
              <a:ext uri="{FF2B5EF4-FFF2-40B4-BE49-F238E27FC236}">
                <a16:creationId xmlns:a16="http://schemas.microsoft.com/office/drawing/2014/main" id="{F9A111DD-4D49-99FA-C7CA-B6BC36C0A1CE}"/>
              </a:ext>
            </a:extLst>
          </p:cNvPr>
          <p:cNvSpPr/>
          <p:nvPr/>
        </p:nvSpPr>
        <p:spPr>
          <a:xfrm>
            <a:off x="5896674" y="5153843"/>
            <a:ext cx="772260" cy="870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9D1AA8-A758-174A-EFE5-3846F22F85A9}"/>
              </a:ext>
            </a:extLst>
          </p:cNvPr>
          <p:cNvGrpSpPr/>
          <p:nvPr/>
        </p:nvGrpSpPr>
        <p:grpSpPr>
          <a:xfrm>
            <a:off x="5588053" y="4292483"/>
            <a:ext cx="1389502" cy="709627"/>
            <a:chOff x="6882300" y="5489658"/>
            <a:chExt cx="1389502" cy="709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/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2400" dirty="0">
                    <a:solidFill>
                      <a:srgbClr val="1CADE4"/>
                    </a:solidFill>
                  </a:endParaRPr>
                </a:p>
              </p:txBody>
            </p:sp>
          </mc:Choice>
          <mc:Fallback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4" r="-6915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Retângulo 280">
              <a:extLst>
                <a:ext uri="{FF2B5EF4-FFF2-40B4-BE49-F238E27FC236}">
                  <a16:creationId xmlns:a16="http://schemas.microsoft.com/office/drawing/2014/main" id="{418D50E9-ED3F-1B2E-0B85-BDC680DCB776}"/>
                </a:ext>
              </a:extLst>
            </p:cNvPr>
            <p:cNvSpPr/>
            <p:nvPr/>
          </p:nvSpPr>
          <p:spPr>
            <a:xfrm>
              <a:off x="6956979" y="5939529"/>
              <a:ext cx="1241602" cy="200379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Property</a:t>
              </a:r>
            </a:p>
          </p:txBody>
        </p:sp>
        <p:sp>
          <p:nvSpPr>
            <p:cNvPr id="282" name="Retângulo 281">
              <a:extLst>
                <a:ext uri="{FF2B5EF4-FFF2-40B4-BE49-F238E27FC236}">
                  <a16:creationId xmlns:a16="http://schemas.microsoft.com/office/drawing/2014/main" id="{ABBB5D08-528D-B90A-033C-04EA376B5156}"/>
                </a:ext>
              </a:extLst>
            </p:cNvPr>
            <p:cNvSpPr/>
            <p:nvPr/>
          </p:nvSpPr>
          <p:spPr>
            <a:xfrm>
              <a:off x="6882300" y="5497678"/>
              <a:ext cx="1389502" cy="701607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</p:grp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75A47567-97A8-932C-0CB9-0B188C218BAE}"/>
              </a:ext>
            </a:extLst>
          </p:cNvPr>
          <p:cNvSpPr/>
          <p:nvPr/>
        </p:nvSpPr>
        <p:spPr>
          <a:xfrm rot="5400000">
            <a:off x="7065171" y="4546283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BD7AE2-3895-FFCD-0376-A98AD50EB7D6}"/>
              </a:ext>
            </a:extLst>
          </p:cNvPr>
          <p:cNvGrpSpPr/>
          <p:nvPr/>
        </p:nvGrpSpPr>
        <p:grpSpPr>
          <a:xfrm>
            <a:off x="8000708" y="4160841"/>
            <a:ext cx="473991" cy="696472"/>
            <a:chOff x="5112134" y="2035492"/>
            <a:chExt cx="965270" cy="1418348"/>
          </a:xfrm>
        </p:grpSpPr>
        <p:grpSp>
          <p:nvGrpSpPr>
            <p:cNvPr id="9" name="Gráfico 254">
              <a:extLst>
                <a:ext uri="{FF2B5EF4-FFF2-40B4-BE49-F238E27FC236}">
                  <a16:creationId xmlns:a16="http://schemas.microsoft.com/office/drawing/2014/main" id="{226873A1-7043-D022-6009-98A8804AEC31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53CADD73-C638-E74B-7E1C-9D93C6840172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ABD7FF1-BBB8-80DC-D142-D3530CF4171F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0E83727C-8F7F-30C3-85F2-8012A62A981C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86DFD92F-BBDA-4FF2-3F03-805A46062249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839F632-1E67-A7B9-366A-1726706BBC24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Gráfico 256">
              <a:extLst>
                <a:ext uri="{FF2B5EF4-FFF2-40B4-BE49-F238E27FC236}">
                  <a16:creationId xmlns:a16="http://schemas.microsoft.com/office/drawing/2014/main" id="{161E3584-9BB3-297D-8A9E-0C686EB94BF4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12700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8ABB78-A08E-82CA-A4EA-2DACAA561C1D}"/>
              </a:ext>
            </a:extLst>
          </p:cNvPr>
          <p:cNvSpPr/>
          <p:nvPr/>
        </p:nvSpPr>
        <p:spPr>
          <a:xfrm>
            <a:off x="7800835" y="4972651"/>
            <a:ext cx="873736" cy="40553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 Catalog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C5D0A144-5BEC-61CC-ECA3-3D49A03E0F2D}"/>
              </a:ext>
            </a:extLst>
          </p:cNvPr>
          <p:cNvSpPr/>
          <p:nvPr/>
        </p:nvSpPr>
        <p:spPr>
          <a:xfrm>
            <a:off x="7846961" y="3840727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FC6B0C5F-5EB7-5F6B-2C16-6BBA68A46861}"/>
              </a:ext>
            </a:extLst>
          </p:cNvPr>
          <p:cNvSpPr/>
          <p:nvPr/>
        </p:nvSpPr>
        <p:spPr>
          <a:xfrm>
            <a:off x="3335493" y="1843235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75563B37-BE93-C089-126C-0B2D8085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66" y="2077248"/>
            <a:ext cx="2362086" cy="989276"/>
          </a:xfrm>
          <a:prstGeom prst="rect">
            <a:avLst/>
          </a:prstGeom>
        </p:spPr>
      </p:pic>
      <p:pic>
        <p:nvPicPr>
          <p:cNvPr id="216" name="Imagem 215">
            <a:extLst>
              <a:ext uri="{FF2B5EF4-FFF2-40B4-BE49-F238E27FC236}">
                <a16:creationId xmlns:a16="http://schemas.microsoft.com/office/drawing/2014/main" id="{F2568446-5C5A-5F06-A9B9-70EFC41A0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86" y="2032360"/>
            <a:ext cx="1241602" cy="1079052"/>
          </a:xfrm>
          <a:prstGeom prst="rect">
            <a:avLst/>
          </a:prstGeom>
        </p:spPr>
      </p:pic>
      <p:sp>
        <p:nvSpPr>
          <p:cNvPr id="283" name="Retângulo 282">
            <a:extLst>
              <a:ext uri="{FF2B5EF4-FFF2-40B4-BE49-F238E27FC236}">
                <a16:creationId xmlns:a16="http://schemas.microsoft.com/office/drawing/2014/main" id="{96660FFC-21F4-195B-9B68-A4DEFC618510}"/>
              </a:ext>
            </a:extLst>
          </p:cNvPr>
          <p:cNvSpPr/>
          <p:nvPr/>
        </p:nvSpPr>
        <p:spPr>
          <a:xfrm>
            <a:off x="4504853" y="3236504"/>
            <a:ext cx="1682149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System Model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ED26419-E266-D6C6-E50B-C5BAA035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422" y="2512680"/>
            <a:ext cx="1332563" cy="598732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10B1F514-6DE0-23C2-843A-F24CA181F0E0}"/>
              </a:ext>
            </a:extLst>
          </p:cNvPr>
          <p:cNvSpPr/>
          <p:nvPr/>
        </p:nvSpPr>
        <p:spPr>
          <a:xfrm>
            <a:off x="7800835" y="2244776"/>
            <a:ext cx="873736" cy="1983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</a:t>
            </a: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0802A06A-40EE-C711-87C2-4E438559CB35}"/>
              </a:ext>
            </a:extLst>
          </p:cNvPr>
          <p:cNvSpPr/>
          <p:nvPr/>
        </p:nvSpPr>
        <p:spPr>
          <a:xfrm rot="5400000">
            <a:off x="7460564" y="3807919"/>
            <a:ext cx="4124309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8D7FDC5-E2F8-CA4C-2803-74B0BFAA83E3}"/>
              </a:ext>
            </a:extLst>
          </p:cNvPr>
          <p:cNvSpPr/>
          <p:nvPr/>
        </p:nvSpPr>
        <p:spPr>
          <a:xfrm>
            <a:off x="9896948" y="3245953"/>
            <a:ext cx="1730443" cy="1318876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Model Checking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936F17-99B7-F9F0-EC7C-82C5645AB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614" y="694800"/>
            <a:ext cx="957600" cy="8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92" grpId="0" animBg="1"/>
      <p:bldP spid="188" grpId="0" animBg="1"/>
      <p:bldP spid="276" grpId="0" animBg="1"/>
      <p:bldP spid="279" grpId="0" animBg="1"/>
      <p:bldP spid="5" grpId="0" animBg="1"/>
      <p:bldP spid="20" grpId="0" animBg="1"/>
      <p:bldP spid="21" grpId="0" animBg="1"/>
      <p:bldP spid="91" grpId="0" animBg="1"/>
      <p:bldP spid="283" grpId="0" animBg="1"/>
      <p:bldP spid="43" grpId="0" animBg="1"/>
      <p:bldP spid="44" grpId="0" animBg="1"/>
      <p:bldP spid="46" grpId="0" animBg="1"/>
    </p:bld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{542115EA-A7D5-4B15-BD49-997C7A1EDDF5}tf33552983_win32</Template>
  <TotalTime>29470</TotalTime>
  <Words>704</Words>
  <Application>Microsoft Office PowerPoint</Application>
  <PresentationFormat>Widescreen</PresentationFormat>
  <Paragraphs>535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Franklin Gothic Book</vt:lpstr>
      <vt:lpstr>Franklin Gothic Demi</vt:lpstr>
      <vt:lpstr>Wingdings 2</vt:lpstr>
      <vt:lpstr>DividendVTI</vt:lpstr>
      <vt:lpstr>Enhancing Property Specification of Cyber-Physical Systems using Negative Selection</vt:lpstr>
      <vt:lpstr>Índice</vt:lpstr>
      <vt:lpstr>1. Introdução</vt:lpstr>
      <vt:lpstr>2. Background</vt:lpstr>
      <vt:lpstr>Distances</vt:lpstr>
      <vt:lpstr>Metodologia</vt:lpstr>
      <vt:lpstr>Overview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Elogroup Locado XXV</dc:creator>
  <cp:lastModifiedBy>João Paulo Araujo</cp:lastModifiedBy>
  <cp:revision>91</cp:revision>
  <cp:lastPrinted>2022-03-31T16:24:47Z</cp:lastPrinted>
  <dcterms:created xsi:type="dcterms:W3CDTF">2021-02-18T00:27:26Z</dcterms:created>
  <dcterms:modified xsi:type="dcterms:W3CDTF">2022-11-10T17:30:37Z</dcterms:modified>
</cp:coreProperties>
</file>